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E77A-D69B-4ADC-9353-1E53CA9BF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3469F-7F5E-4651-8744-7A02DCDFB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F7236-18CE-4624-885A-879F8FEA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B5EB0-E1B3-4E6E-8131-27EBAEA3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BCCE-D7A3-4BAB-825E-125A6BE7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7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9040-A8BF-4E3F-A681-B0C8AFCC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E2090-8651-4AA3-8A3B-A318C472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DDDC0-2B2D-4F3A-AB07-2DCF865E5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4C4D7-7A59-46DC-9633-DE50439AC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E30FD-A940-4455-A2E4-45F9A52E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0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86BD3A-1405-4851-997C-6184B0301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93F90-7630-46F9-9C74-372D87F8D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0D60D-9D93-4847-9F43-BCCA0CB2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675C9-EDC3-44C1-9A74-F0242DAA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DE5F8-82FB-40AF-8418-B4115087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AD86-DB08-4729-8D7F-B3B253EFF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DB6C9-6C58-49B5-85D2-D89BF63F6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7E164-CECB-4FD4-92BC-8C38D752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37AD-A99D-45ED-B347-28B45B01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9B4D8-C90B-4A91-B403-8F260C0D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124D5-4944-4534-9064-3E542986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52AA6-10A6-4706-BCB5-A6EACD7E0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7396A-F872-46B9-A285-EABDD49C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A0BCA-146B-43F0-9469-EC756E734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EBF1C-F354-44C3-A8B9-5D9E1C14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6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CE9A-59B6-43EF-8A77-98C528EA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6BD60-6270-4B98-ACE2-6E818CC53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8B1B2-3C54-4DDE-86D8-DCA2D2903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98EA-40D1-44D7-84D3-EE0E8161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80B92-5CCE-4316-93F7-C93A0E14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70065-1716-4EBB-A2E2-B8578EA3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4D8B-DAA2-4427-B982-58127522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07433-09A3-4331-A85A-69375AE14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07AD3-E1C9-4F55-9394-929049A3F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2E297-BF7E-4CFA-A71D-7064AD346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B2FDBE-6F62-4219-8742-AC23746EB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CC4049-8C97-4897-BF2E-487CE001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50C9B-ECC5-43F1-B2AB-9342F730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B0AC2-F849-4030-870F-9BA9E150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6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4186-DB93-400C-B069-43D72C79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74A96-EC14-4E6E-9EDB-8478159A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EFEF8-D19A-4B70-9A98-07EB94EA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A6FA8-23B7-4AA8-B3B3-34E2BC32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2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4F5D7-54E6-4736-B518-8E51E096C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A3E46-9F17-421C-B02B-2A564428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D06A3-D4EA-4973-85CC-EB50235D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B81E-D803-45A3-98B3-B1F4064E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526D7-A780-4FC3-B417-B0C28D12B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FF2F6-9A4A-4EF2-80CE-2AC83DD03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7F005-C997-4026-8E88-373740F3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484A8-E367-492B-B686-6CA4EB31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B7980-506A-45A1-970A-9E9141E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9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2D44-E905-4B87-80A8-BB34DE02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99FE79-8AE1-4924-9DB8-0CFAD3B72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BE8CA-67E5-4E71-A5B1-D10292E7B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85CE7-F6CB-475B-9F50-BFD6907E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FABD1-24F0-4FD7-AFBD-96020E75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87870-4FAF-4FE7-B3B1-77D5238F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9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A11D6-8E01-4D9D-BB24-F78C18D53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948AF-C7AC-4A9B-B01B-1FC3FE74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CD832-4129-4AAA-9431-9C8795F8F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863D-BE63-461E-8C60-1A0CF0D227A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AFC3A-F8A1-4B59-A33E-415CF6CBD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A7E3-916A-40FE-A518-1949656C4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5824-857D-4032-B196-F29B173A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D84B3-8C90-4FEC-81A4-17D52E5C6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62AE5-7997-4687-9BBB-9EA110B5A7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0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Prabesh Dhakal</dc:creator>
  <cp:lastModifiedBy>Prabesh Dhakal</cp:lastModifiedBy>
  <cp:revision>1</cp:revision>
  <dcterms:created xsi:type="dcterms:W3CDTF">2019-10-02T15:39:38Z</dcterms:created>
  <dcterms:modified xsi:type="dcterms:W3CDTF">2019-10-02T15:39:48Z</dcterms:modified>
</cp:coreProperties>
</file>